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007/00027106-363027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Виртуальный конкурс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«Учитель + Ученик = Тандем».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971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Шуракова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Л.Б.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МБОУ «Школа № 154 для обучающихся с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ограниченными возможностями здоровья» г.Перми.</a:t>
            </a: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3691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Номинация «Научно-технический тандем»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07/00027106-363027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1" name="Picture 1" descr="C:\Users\User\Desktop\IMG_20210219_125414_resized_20210224_025148612.jpg"/>
          <p:cNvPicPr>
            <a:picLocks noChangeAspect="1" noChangeArrowheads="1"/>
          </p:cNvPicPr>
          <p:nvPr/>
        </p:nvPicPr>
        <p:blipFill>
          <a:blip r:embed="rId3" cstate="print"/>
          <a:srcRect l="11984" t="9145" r="14855"/>
          <a:stretch>
            <a:fillRect/>
          </a:stretch>
        </p:blipFill>
        <p:spPr bwMode="auto">
          <a:xfrm>
            <a:off x="179512" y="260648"/>
            <a:ext cx="3816424" cy="3554604"/>
          </a:xfrm>
          <a:prstGeom prst="rect">
            <a:avLst/>
          </a:prstGeom>
          <a:noFill/>
        </p:spPr>
      </p:pic>
      <p:pic>
        <p:nvPicPr>
          <p:cNvPr id="15364" name="Picture 4" descr="C:\Users\User\Desktop\IMG_20210219_125434_resized_20210224_025148415.jpg"/>
          <p:cNvPicPr>
            <a:picLocks noChangeAspect="1" noChangeArrowheads="1"/>
          </p:cNvPicPr>
          <p:nvPr/>
        </p:nvPicPr>
        <p:blipFill>
          <a:blip r:embed="rId4" cstate="print"/>
          <a:srcRect l="19012" t="7552" r="10754" b="15417"/>
          <a:stretch>
            <a:fillRect/>
          </a:stretch>
        </p:blipFill>
        <p:spPr bwMode="auto">
          <a:xfrm>
            <a:off x="4139952" y="1916832"/>
            <a:ext cx="4032448" cy="3317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07/00027106-363027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Users\User\Desktop\IMG_20210219_125537_resized_20210224_025148208.jpg"/>
          <p:cNvPicPr>
            <a:picLocks noChangeAspect="1" noChangeArrowheads="1"/>
          </p:cNvPicPr>
          <p:nvPr/>
        </p:nvPicPr>
        <p:blipFill>
          <a:blip r:embed="rId3" cstate="print"/>
          <a:srcRect l="2873" r="8058"/>
          <a:stretch>
            <a:fillRect/>
          </a:stretch>
        </p:blipFill>
        <p:spPr bwMode="auto">
          <a:xfrm>
            <a:off x="251520" y="260648"/>
            <a:ext cx="3960440" cy="3334884"/>
          </a:xfrm>
          <a:prstGeom prst="rect">
            <a:avLst/>
          </a:prstGeom>
          <a:noFill/>
        </p:spPr>
      </p:pic>
      <p:pic>
        <p:nvPicPr>
          <p:cNvPr id="4" name="Picture 3" descr="C:\Users\User\Desktop\IMG_20210219_125646_resized_20210224_025148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957" y="2276872"/>
            <a:ext cx="4100331" cy="307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007/00027106-3630270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0" name="Picture 2" descr="C:\Users\User\Desktop\IMG_20210219_125831_resized_20210224_025147818.jpg"/>
          <p:cNvPicPr>
            <a:picLocks noChangeAspect="1" noChangeArrowheads="1"/>
          </p:cNvPicPr>
          <p:nvPr/>
        </p:nvPicPr>
        <p:blipFill>
          <a:blip r:embed="rId3" cstate="print"/>
          <a:srcRect t="22898" b="3319"/>
          <a:stretch>
            <a:fillRect/>
          </a:stretch>
        </p:blipFill>
        <p:spPr bwMode="auto">
          <a:xfrm>
            <a:off x="251520" y="332656"/>
            <a:ext cx="4245378" cy="4176464"/>
          </a:xfrm>
          <a:prstGeom prst="rect">
            <a:avLst/>
          </a:prstGeom>
          <a:noFill/>
        </p:spPr>
      </p:pic>
      <p:pic>
        <p:nvPicPr>
          <p:cNvPr id="17411" name="Picture 3" descr="C:\Users\User\Desktop\IMG_20210219_125923_resized_20210224_025147634.jpg"/>
          <p:cNvPicPr>
            <a:picLocks noChangeAspect="1" noChangeArrowheads="1"/>
          </p:cNvPicPr>
          <p:nvPr/>
        </p:nvPicPr>
        <p:blipFill>
          <a:blip r:embed="rId4" cstate="print"/>
          <a:srcRect l="13016" t="13667" r="11491" b="6284"/>
          <a:stretch>
            <a:fillRect/>
          </a:stretch>
        </p:blipFill>
        <p:spPr bwMode="auto">
          <a:xfrm>
            <a:off x="5076056" y="1196752"/>
            <a:ext cx="2952328" cy="417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2021-02-24T09:43:50Z</dcterms:created>
  <dcterms:modified xsi:type="dcterms:W3CDTF">2021-02-24T09:59:11Z</dcterms:modified>
</cp:coreProperties>
</file>